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7" name="Body Level One…"/>
          <p:cNvSpPr txBox="1"/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lose-up of wild plants growing between rocks"/>
          <p:cNvSpPr/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Large rock formation under dark clouds with a dirt road in the foreground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Close-up of a wild plant growing between lava rocks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waterfall surrounded by a green rocky landscap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een, hilly landscap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Moss-covered rocks"/>
          <p:cNvSpPr/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Large rock formation under dark clouds with a dirt road in the foreground"/>
          <p:cNvSpPr/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2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73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2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3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4" name="2.jpg" descr="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9" name="3.jpg" descr="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4" name="4.jpg" descr="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9" name="5.jpg" descr="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4" name="6.jpg" descr="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9" name="7.jpg" descr="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4" name="8.jpg" descr="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9" name="9.jpg" descr="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